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68" y="67"/>
      </p:cViewPr>
      <p:guideLst>
        <p:guide orient="horz" pos="2160"/>
        <p:guide pos="37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D2A2-9FD8-5EFC-A564-1640000BE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609D0-8444-94DD-D95C-C6C9EA224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98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4.0/deed.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D833-D53C-4054-1A8C-E8E78746D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1A838-191E-70D9-3E1C-75C4FDE594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E999798-C86F-4980-9E3C-AD2AD1B35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14" y="-23389"/>
            <a:ext cx="6400816" cy="688138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B328DE5-6972-8D87-3E29-BE9F78511488}"/>
              </a:ext>
            </a:extLst>
          </p:cNvPr>
          <p:cNvSpPr txBox="1"/>
          <p:nvPr/>
        </p:nvSpPr>
        <p:spPr>
          <a:xfrm rot="17235776">
            <a:off x="5790332" y="807626"/>
            <a:ext cx="1090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Naphtali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EEA2D3C-D63D-EC50-ED5F-B10DE88B3743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527089" y="751325"/>
            <a:ext cx="2405677" cy="108212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40AB8D-B4B9-1A9C-324A-E60F0E31DBFB}"/>
              </a:ext>
            </a:extLst>
          </p:cNvPr>
          <p:cNvSpPr txBox="1"/>
          <p:nvPr/>
        </p:nvSpPr>
        <p:spPr>
          <a:xfrm>
            <a:off x="2480712" y="551270"/>
            <a:ext cx="1046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Zebulun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B229C2-4D4A-A064-835F-213814A35B76}"/>
              </a:ext>
            </a:extLst>
          </p:cNvPr>
          <p:cNvSpPr txBox="1"/>
          <p:nvPr/>
        </p:nvSpPr>
        <p:spPr>
          <a:xfrm>
            <a:off x="5044180" y="3618488"/>
            <a:ext cx="1068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Ephraim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C2D7409-B224-7D58-8094-991C7DA167AA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306590" y="1905819"/>
            <a:ext cx="2190696" cy="15389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63DE557-7F4D-4360-A075-753E1C178B8F}"/>
              </a:ext>
            </a:extLst>
          </p:cNvPr>
          <p:cNvSpPr txBox="1"/>
          <p:nvPr/>
        </p:nvSpPr>
        <p:spPr>
          <a:xfrm>
            <a:off x="1797010" y="1721153"/>
            <a:ext cx="1509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River Kishon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B87BC4-EF94-0D93-578A-8C836298B30C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3729726" y="2064911"/>
            <a:ext cx="1907665" cy="41029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DBBCEAC-8856-1D00-69B2-889A6CA47C8E}"/>
              </a:ext>
            </a:extLst>
          </p:cNvPr>
          <p:cNvSpPr txBox="1"/>
          <p:nvPr/>
        </p:nvSpPr>
        <p:spPr>
          <a:xfrm>
            <a:off x="1444357" y="2275151"/>
            <a:ext cx="2285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/>
              <a:t>Harosheth-hagoyim</a:t>
            </a:r>
            <a:endParaRPr lang="en-GB" sz="20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209B66-8B41-3A13-239C-0DE30AB59A31}"/>
              </a:ext>
            </a:extLst>
          </p:cNvPr>
          <p:cNvSpPr txBox="1"/>
          <p:nvPr/>
        </p:nvSpPr>
        <p:spPr>
          <a:xfrm>
            <a:off x="9501452" y="188942"/>
            <a:ext cx="2465162" cy="1200329"/>
          </a:xfrm>
          <a:prstGeom prst="rect">
            <a:avLst/>
          </a:prstGeom>
          <a:noFill/>
          <a:ln w="63500" cmpd="thickThin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b="1" dirty="0"/>
              <a:t>Locations in</a:t>
            </a:r>
          </a:p>
          <a:p>
            <a:r>
              <a:rPr lang="en-GB" sz="3600" b="1" dirty="0"/>
              <a:t>Judges 4</a:t>
            </a:r>
          </a:p>
        </p:txBody>
      </p:sp>
    </p:spTree>
    <p:extLst>
      <p:ext uri="{BB962C8B-B14F-4D97-AF65-F5344CB8AC3E}">
        <p14:creationId xmlns:p14="http://schemas.microsoft.com/office/powerpoint/2010/main" val="429025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BF802E-248F-109C-FC1B-DDD5251BF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85" y="18"/>
            <a:ext cx="6379045" cy="685798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C9C880D-5B3E-D2E5-ADF3-D443C528B1EE}"/>
              </a:ext>
            </a:extLst>
          </p:cNvPr>
          <p:cNvSpPr txBox="1"/>
          <p:nvPr/>
        </p:nvSpPr>
        <p:spPr>
          <a:xfrm rot="17348571">
            <a:off x="5749474" y="793214"/>
            <a:ext cx="1090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Naphtali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DB72B3B-1FC7-CA59-58D0-FF35176B5B40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2749363" y="738873"/>
            <a:ext cx="3126949" cy="111582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F47A36E-2E3D-C7A5-8A8E-B859796B0136}"/>
              </a:ext>
            </a:extLst>
          </p:cNvPr>
          <p:cNvSpPr txBox="1"/>
          <p:nvPr/>
        </p:nvSpPr>
        <p:spPr>
          <a:xfrm>
            <a:off x="1702986" y="538818"/>
            <a:ext cx="1046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Zebulun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3D4E780-B58D-644D-2F64-5C00EF9F8436}"/>
              </a:ext>
            </a:extLst>
          </p:cNvPr>
          <p:cNvSpPr txBox="1"/>
          <p:nvPr/>
        </p:nvSpPr>
        <p:spPr>
          <a:xfrm>
            <a:off x="4995393" y="3633198"/>
            <a:ext cx="1068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Ephraim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DC07E-3288-466D-07E1-FACAB0FF5AD7}"/>
              </a:ext>
            </a:extLst>
          </p:cNvPr>
          <p:cNvSpPr txBox="1"/>
          <p:nvPr/>
        </p:nvSpPr>
        <p:spPr>
          <a:xfrm rot="17648534">
            <a:off x="5249523" y="1018346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Asher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5C6BEE-622C-1B9E-9351-0DB7D8AA4422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744103" y="4273201"/>
            <a:ext cx="3044572" cy="1137403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27C550C-A30B-4244-6F43-3E394095D1F8}"/>
              </a:ext>
            </a:extLst>
          </p:cNvPr>
          <p:cNvSpPr txBox="1"/>
          <p:nvPr/>
        </p:nvSpPr>
        <p:spPr>
          <a:xfrm>
            <a:off x="1546339" y="5210549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Benjamin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7807CA-AC5C-E899-B087-5EA7F5857CA7}"/>
              </a:ext>
            </a:extLst>
          </p:cNvPr>
          <p:cNvSpPr txBox="1"/>
          <p:nvPr/>
        </p:nvSpPr>
        <p:spPr>
          <a:xfrm rot="3325741">
            <a:off x="4548010" y="398718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Dan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040357-ED8B-7A33-6051-988AC64138DC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719460" y="1486922"/>
            <a:ext cx="3376540" cy="723515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A6D6B45-EEF9-F525-F9A1-97D131D3B1A1}"/>
              </a:ext>
            </a:extLst>
          </p:cNvPr>
          <p:cNvSpPr txBox="1"/>
          <p:nvPr/>
        </p:nvSpPr>
        <p:spPr>
          <a:xfrm>
            <a:off x="1673083" y="1286867"/>
            <a:ext cx="104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Issachar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6A33E3-E4FA-729C-36E1-9E9915D24B37}"/>
              </a:ext>
            </a:extLst>
          </p:cNvPr>
          <p:cNvSpPr txBox="1"/>
          <p:nvPr/>
        </p:nvSpPr>
        <p:spPr>
          <a:xfrm>
            <a:off x="6833590" y="1127752"/>
            <a:ext cx="1342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Manasseh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(half-tribe)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606F3B-543C-654C-CE59-67CEB45721FD}"/>
              </a:ext>
            </a:extLst>
          </p:cNvPr>
          <p:cNvSpPr txBox="1"/>
          <p:nvPr/>
        </p:nvSpPr>
        <p:spPr>
          <a:xfrm>
            <a:off x="6705509" y="374250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Gad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CF26AF-0160-582A-35F7-5B321658DC75}"/>
              </a:ext>
            </a:extLst>
          </p:cNvPr>
          <p:cNvSpPr txBox="1"/>
          <p:nvPr/>
        </p:nvSpPr>
        <p:spPr>
          <a:xfrm>
            <a:off x="6610046" y="4622253"/>
            <a:ext cx="998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Reuben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74DFECC2-FBC6-D594-E3A7-B56295A55C09}"/>
              </a:ext>
            </a:extLst>
          </p:cNvPr>
          <p:cNvSpPr/>
          <p:nvPr/>
        </p:nvSpPr>
        <p:spPr>
          <a:xfrm rot="16200000">
            <a:off x="7221287" y="5294894"/>
            <a:ext cx="195583" cy="1514353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523A8A-5BD6-7268-8F09-52153A03AD88}"/>
              </a:ext>
            </a:extLst>
          </p:cNvPr>
          <p:cNvSpPr txBox="1"/>
          <p:nvPr/>
        </p:nvSpPr>
        <p:spPr>
          <a:xfrm>
            <a:off x="6949721" y="6149862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Gilead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751ADF-1612-99C1-F2CC-3F61C145DF2F}"/>
              </a:ext>
            </a:extLst>
          </p:cNvPr>
          <p:cNvSpPr txBox="1"/>
          <p:nvPr/>
        </p:nvSpPr>
        <p:spPr>
          <a:xfrm>
            <a:off x="552203" y="3044026"/>
            <a:ext cx="2245808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Tribes which joined</a:t>
            </a:r>
          </a:p>
          <a:p>
            <a:r>
              <a:rPr lang="en-GB" sz="2000" b="1" dirty="0">
                <a:solidFill>
                  <a:srgbClr val="00B050"/>
                </a:solidFill>
              </a:rPr>
              <a:t>Deborah and Barak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B97E36-401B-6E0B-4899-E629E0CC4437}"/>
              </a:ext>
            </a:extLst>
          </p:cNvPr>
          <p:cNvSpPr txBox="1"/>
          <p:nvPr/>
        </p:nvSpPr>
        <p:spPr>
          <a:xfrm>
            <a:off x="9339574" y="3095917"/>
            <a:ext cx="2795637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Tribes which did not join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Deborah and Barak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73EAA5-3F00-AC7C-D462-DC64E710B4F2}"/>
              </a:ext>
            </a:extLst>
          </p:cNvPr>
          <p:cNvSpPr txBox="1"/>
          <p:nvPr/>
        </p:nvSpPr>
        <p:spPr>
          <a:xfrm>
            <a:off x="9501452" y="188942"/>
            <a:ext cx="2465162" cy="1200329"/>
          </a:xfrm>
          <a:prstGeom prst="rect">
            <a:avLst/>
          </a:prstGeom>
          <a:noFill/>
          <a:ln w="63500" cmpd="thickThin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b="1" dirty="0"/>
              <a:t>Locations in</a:t>
            </a:r>
          </a:p>
          <a:p>
            <a:r>
              <a:rPr lang="en-GB" sz="3600" b="1" dirty="0"/>
              <a:t>Judges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DA1A4-9DD2-FCF1-B0C5-5B7186468C0A}"/>
              </a:ext>
            </a:extLst>
          </p:cNvPr>
          <p:cNvSpPr txBox="1"/>
          <p:nvPr/>
        </p:nvSpPr>
        <p:spPr>
          <a:xfrm>
            <a:off x="4995393" y="2658866"/>
            <a:ext cx="1342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</a:rPr>
              <a:t>Manasseh </a:t>
            </a:r>
          </a:p>
          <a:p>
            <a:r>
              <a:rPr lang="en-GB" sz="2000" b="1" dirty="0">
                <a:solidFill>
                  <a:srgbClr val="00B050"/>
                </a:solidFill>
              </a:rPr>
              <a:t>(half-tribe)</a:t>
            </a:r>
          </a:p>
        </p:txBody>
      </p:sp>
    </p:spTree>
    <p:extLst>
      <p:ext uri="{BB962C8B-B14F-4D97-AF65-F5344CB8AC3E}">
        <p14:creationId xmlns:p14="http://schemas.microsoft.com/office/powerpoint/2010/main" val="409396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7ED5B-5E38-D7BB-9BF3-8BA499F54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AD900-ADE1-9816-A91E-7BD68DCDAE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00983-0333-5F3A-D568-7AE13E3FD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" y="0"/>
            <a:ext cx="1218408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20C617-DB6E-5AF8-072E-3C7F595B8E0B}"/>
              </a:ext>
            </a:extLst>
          </p:cNvPr>
          <p:cNvSpPr txBox="1"/>
          <p:nvPr/>
        </p:nvSpPr>
        <p:spPr>
          <a:xfrm>
            <a:off x="196643" y="6104506"/>
            <a:ext cx="117888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chemeClr val="bg1"/>
                </a:solidFill>
                <a:effectLst/>
              </a:rPr>
              <a:t>Photograph: Mount Tabor seen from the southwest</a:t>
            </a:r>
            <a:r>
              <a:rPr lang="en-GB" sz="2000" b="0" i="0">
                <a:solidFill>
                  <a:schemeClr val="bg1"/>
                </a:solidFill>
                <a:effectLst/>
              </a:rPr>
              <a:t>, by Noamdahary</a:t>
            </a:r>
            <a:endParaRPr lang="en-GB" sz="2000" b="0" i="0" dirty="0">
              <a:solidFill>
                <a:schemeClr val="bg1"/>
              </a:solidFill>
              <a:effectLst/>
            </a:endParaRPr>
          </a:p>
          <a:p>
            <a:r>
              <a:rPr lang="en-GB" sz="2000" b="0" i="0" dirty="0">
                <a:solidFill>
                  <a:schemeClr val="bg1"/>
                </a:solidFill>
                <a:effectLst/>
              </a:rPr>
              <a:t>This file is licensed under the </a:t>
            </a:r>
            <a:r>
              <a:rPr lang="en-GB" sz="20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hlinkClick r:id="rId3" tooltip="w:en:Creative Comm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Creative Commons</a:t>
            </a:r>
            <a:r>
              <a:rPr lang="en-GB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 </a:t>
            </a:r>
            <a:r>
              <a:rPr lang="en-GB" sz="2000" b="0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Attribution-Share Alike 4.0 International</a:t>
            </a:r>
            <a:r>
              <a:rPr lang="en-GB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 </a:t>
            </a:r>
            <a:r>
              <a:rPr lang="en-GB" sz="2000" b="0" i="0" dirty="0">
                <a:solidFill>
                  <a:schemeClr val="bg1"/>
                </a:solidFill>
                <a:effectLst/>
              </a:rPr>
              <a:t>license.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34653E-DC43-D62F-A541-AE4DC0FC5CF8}"/>
              </a:ext>
            </a:extLst>
          </p:cNvPr>
          <p:cNvSpPr txBox="1"/>
          <p:nvPr/>
        </p:nvSpPr>
        <p:spPr>
          <a:xfrm>
            <a:off x="4297615" y="630479"/>
            <a:ext cx="3164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Tabor</a:t>
            </a:r>
          </a:p>
        </p:txBody>
      </p:sp>
    </p:spTree>
    <p:extLst>
      <p:ext uri="{BB962C8B-B14F-4D97-AF65-F5344CB8AC3E}">
        <p14:creationId xmlns:p14="http://schemas.microsoft.com/office/powerpoint/2010/main" val="1522302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73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Skett</dc:creator>
  <cp:lastModifiedBy>Pete Skett</cp:lastModifiedBy>
  <cp:revision>11</cp:revision>
  <dcterms:created xsi:type="dcterms:W3CDTF">2023-08-31T14:23:54Z</dcterms:created>
  <dcterms:modified xsi:type="dcterms:W3CDTF">2023-10-02T15:15:15Z</dcterms:modified>
</cp:coreProperties>
</file>